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64" r:id="rId3"/>
    <p:sldId id="258" r:id="rId4"/>
    <p:sldId id="263" r:id="rId5"/>
    <p:sldId id="259" r:id="rId6"/>
    <p:sldId id="270" r:id="rId7"/>
    <p:sldId id="260" r:id="rId8"/>
    <p:sldId id="279" r:id="rId9"/>
    <p:sldId id="262" r:id="rId10"/>
    <p:sldId id="266" r:id="rId11"/>
    <p:sldId id="268" r:id="rId12"/>
    <p:sldId id="269" r:id="rId13"/>
    <p:sldId id="278" r:id="rId14"/>
    <p:sldId id="283" r:id="rId15"/>
    <p:sldId id="285" r:id="rId16"/>
    <p:sldId id="277" r:id="rId17"/>
    <p:sldId id="291" r:id="rId18"/>
    <p:sldId id="292" r:id="rId19"/>
    <p:sldId id="294" r:id="rId20"/>
    <p:sldId id="293" r:id="rId21"/>
    <p:sldId id="295" r:id="rId22"/>
    <p:sldId id="297" r:id="rId23"/>
    <p:sldId id="296" r:id="rId24"/>
    <p:sldId id="261" r:id="rId25"/>
    <p:sldId id="265" r:id="rId26"/>
    <p:sldId id="275" r:id="rId27"/>
    <p:sldId id="274" r:id="rId28"/>
    <p:sldId id="276" r:id="rId29"/>
    <p:sldId id="271" r:id="rId30"/>
    <p:sldId id="272" r:id="rId31"/>
    <p:sldId id="273" r:id="rId32"/>
    <p:sldId id="280" r:id="rId33"/>
    <p:sldId id="286" r:id="rId34"/>
    <p:sldId id="287" r:id="rId35"/>
    <p:sldId id="288" r:id="rId36"/>
    <p:sldId id="289" r:id="rId37"/>
    <p:sldId id="290" r:id="rId38"/>
    <p:sldId id="281" r:id="rId39"/>
    <p:sldId id="28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150" d="100"/>
          <a:sy n="150" d="100"/>
        </p:scale>
        <p:origin x="9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62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.4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БЫСТРЕЕ И АГРЕССИВНЕЕ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НЕТ ПРЕДЕЛА СОВЕРШЕНСТВУ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1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153286" y="6194222"/>
            <a:ext cx="2582834" cy="56555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.1.0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77C83B-99BA-4C4B-AA59-8B9839CAC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22" y="312419"/>
            <a:ext cx="3209201" cy="541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15E37-7E9C-4EEF-9301-CE1154E5A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63" y="104050"/>
            <a:ext cx="4293255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C24BDC-1B26-4EBA-A3BE-C72DAE26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023" y="3481025"/>
            <a:ext cx="4668737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13ED47-A81E-45C5-8AA6-0576D7515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6763" y="1266871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39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Здесь раньше был пост, но теперь он перенесён в другое место. Пройдите по новой ссылке чтобы его прочитать.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61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Что-то сломалось а что сломалось неизвестно – давайте разбираться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42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 НАС НЕ УБИВАЕТ – ТО УБЬЁТ ПОТОМ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75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ОПЯТЬ ПЫТАЮТСЯ АТАКОВАТЬ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35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Попытка саботажа или неудачные действия пользователя?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5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ПРИЗЫВ К ОБУЧЕНИЮ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0261" y="392769"/>
            <a:ext cx="4731477" cy="473147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4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НИ </a:t>
            </a:r>
            <a:r>
              <a:rPr lang="en-US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VLESS </a:t>
            </a:r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ЕДИНЫМ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A17CD7-7A30-4B1C-833E-37FA10212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3361540" y="279496"/>
            <a:ext cx="5468919" cy="5342366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1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CDFC5A-CB1C-4DD1-8CB4-D6AA95E1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1" y="209716"/>
            <a:ext cx="5118128" cy="298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8310C6-7590-4137-8590-AAA5EED2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3508">
            <a:off x="6337280" y="188265"/>
            <a:ext cx="5678775" cy="232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6BAB1-E989-4AB9-8C13-7CAB758C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9045">
            <a:off x="453170" y="2125885"/>
            <a:ext cx="3454117" cy="436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9E03B1-89A2-4980-9A32-EF5E3982E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6033">
            <a:off x="7033255" y="2864692"/>
            <a:ext cx="4839901" cy="37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5FC98-98A7-47D6-AF65-B9E482EF9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986" y="2974459"/>
            <a:ext cx="4652014" cy="321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494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91" y="413766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2390" y="7840980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4499A4-798D-4F93-A932-24074AA9E4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" y="5686427"/>
            <a:ext cx="1870708" cy="18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66372-FBDF-4041-8486-8C86CD25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079" cy="286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88579-60DE-4B85-8AD2-F3A6E233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9" y="0"/>
            <a:ext cx="5083143" cy="2864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BF3ECB-D8E7-4FE3-9BB6-395BF14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922"/>
            <a:ext cx="5180079" cy="292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7115D8-770D-4807-857F-2E70BD0E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79" y="2864922"/>
            <a:ext cx="5083143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4329916" y="735955"/>
            <a:ext cx="3532168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 fov="7200000">
                <a:rot lat="21009200" lon="1490937" rev="105227"/>
              </a:camera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34400" kern="0" spc="-300" dirty="0">
                <a:solidFill>
                  <a:schemeClr val="bg1"/>
                </a:solidFill>
                <a:effectLst>
                  <a:glow rad="101600">
                    <a:schemeClr val="accent4">
                      <a:lumMod val="75000"/>
                      <a:alpha val="40000"/>
                    </a:schemeClr>
                  </a:glow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6816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121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1. </a:t>
            </a:r>
            <a:r>
              <a:rPr lang="ru-RU" sz="6000" dirty="0">
                <a:latin typeface="TT Hoves" panose="02000803040000020004" pitchFamily="2" charset="-52"/>
              </a:rPr>
              <a:t>Свободное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9E6D72-DC24-46BE-8301-FD87B434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47" y1="34856" x2="52885" y2="38101"/>
                        <a14:foregroundMark x1="52804" y1="34615" x2="49199" y2="38702"/>
                        <a14:foregroundMark x1="52564" y1="39423" x2="53606" y2="39543"/>
                        <a14:foregroundMark x1="53285" y1="39183" x2="53045" y2="38702"/>
                        <a14:backgroundMark x1="59295" y1="58293" x2="59295" y2="58293"/>
                        <a14:backgroundMark x1="60337" y1="57091" x2="60337" y2="57091"/>
                        <a14:backgroundMark x1="64183" y1="47957" x2="64183" y2="47957"/>
                        <a14:backgroundMark x1="57372" y1="53365" x2="57372" y2="53365"/>
                        <a14:backgroundMark x1="57692" y1="52885" x2="58654" y2="50721"/>
                        <a14:backgroundMark x1="59375" y1="50120" x2="55769" y2="60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6" y="2340486"/>
            <a:ext cx="3265539" cy="21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4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2</a:t>
            </a:r>
            <a:r>
              <a:rPr lang="ru-RU" sz="6000" dirty="0">
                <a:latin typeface="TT Hoves" panose="02000803040000020004" pitchFamily="2" charset="-52"/>
              </a:rPr>
              <a:t>. Надёжное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15E15E-95DF-4752-B452-74619437C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211" l="9961" r="89844">
                        <a14:foregroundMark x1="49902" y1="9570" x2="49902" y2="9570"/>
                        <a14:foregroundMark x1="34375" y1="45605" x2="53906" y2="51367"/>
                        <a14:foregroundMark x1="58203" y1="43262" x2="51074" y2="56641"/>
                        <a14:foregroundMark x1="40820" y1="52539" x2="26270" y2="46875"/>
                        <a14:foregroundMark x1="32227" y1="47754" x2="47754" y2="40430"/>
                        <a14:foregroundMark x1="38672" y1="45410" x2="27930" y2="60938"/>
                        <a14:foregroundMark x1="34082" y1="55176" x2="52734" y2="46582"/>
                        <a14:foregroundMark x1="59863" y1="43945" x2="64941" y2="41309"/>
                        <a14:foregroundMark x1="57031" y1="42578" x2="56836" y2="53516"/>
                        <a14:foregroundMark x1="55078" y1="50879" x2="52930" y2="41797"/>
                        <a14:foregroundMark x1="58984" y1="46094" x2="57031" y2="54004"/>
                        <a14:foregroundMark x1="48926" y1="91211" x2="48926" y2="9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25" y="2811164"/>
            <a:ext cx="1235670" cy="12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3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392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3. Приватное </a:t>
            </a:r>
          </a:p>
          <a:p>
            <a:r>
              <a:rPr lang="ru-RU" sz="2400" dirty="0">
                <a:latin typeface="TT Hoves" panose="02000803040000020004" pitchFamily="2" charset="-52"/>
              </a:rPr>
              <a:t>(по настоящему, а не на словах)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25EC3-B743-4BE8-B75A-D077E7D1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75" y="2789385"/>
            <a:ext cx="1648560" cy="16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3749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4. Гибкое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9817C-3CAF-42A4-9B0D-83EBAC30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430" l="9961" r="89941">
                        <a14:foregroundMark x1="53613" y1="18652" x2="55566" y2="22070"/>
                        <a14:foregroundMark x1="58008" y1="17676" x2="59961" y2="21875"/>
                        <a14:foregroundMark x1="56738" y1="17090" x2="51758" y2="20215"/>
                        <a14:foregroundMark x1="51465" y1="17676" x2="53613" y2="22949"/>
                        <a14:foregroundMark x1="53613" y1="23438" x2="57031" y2="24023"/>
                        <a14:foregroundMark x1="61523" y1="90430" x2="61523" y2="90430"/>
                        <a14:foregroundMark x1="66211" y1="90137" x2="65820" y2="90137"/>
                        <a14:foregroundMark x1="65234" y1="90234" x2="65234" y2="90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09" y="2856761"/>
            <a:ext cx="1144475" cy="1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1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6239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5</a:t>
            </a:r>
            <a:r>
              <a:rPr lang="ru-RU" sz="6000" dirty="0">
                <a:latin typeface="TT Hoves" panose="02000803040000020004" pitchFamily="2" charset="-52"/>
              </a:rPr>
              <a:t>. Независимое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BBA00-4DAB-420D-9BE4-101DC924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6270" y1="30078" x2="76270" y2="30078"/>
                        <a14:foregroundMark x1="81738" y1="32227" x2="81738" y2="32227"/>
                        <a14:foregroundMark x1="81934" y1="37402" x2="81934" y2="37402"/>
                        <a14:foregroundMark x1="42188" y1="37305" x2="42188" y2="37305"/>
                        <a14:foregroundMark x1="43359" y1="35840" x2="38379" y2="45117"/>
                        <a14:foregroundMark x1="43750" y1="46973" x2="38184" y2="36719"/>
                        <a14:foregroundMark x1="44043" y1="38184" x2="47070" y2="47070"/>
                        <a14:foregroundMark x1="53418" y1="38574" x2="63281" y2="37109"/>
                        <a14:foregroundMark x1="65039" y1="38574" x2="52148" y2="45117"/>
                        <a14:foregroundMark x1="52051" y1="39453" x2="60254" y2="47656"/>
                        <a14:backgroundMark x1="76758" y1="44629" x2="76758" y2="44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62" y="2561056"/>
            <a:ext cx="1735887" cy="17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2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1455956"/>
            <a:ext cx="1524000" cy="152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9" y="1455956"/>
            <a:ext cx="1524000" cy="1524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4533900"/>
            <a:ext cx="1524000" cy="1524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4533900"/>
            <a:ext cx="1524000" cy="152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2767212" y="394633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020116" y="394633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2631759" y="3087350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5895500" y="3087350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0" name="Знак умножения 9">
            <a:extLst>
              <a:ext uri="{FF2B5EF4-FFF2-40B4-BE49-F238E27FC236}">
                <a16:creationId xmlns:a16="http://schemas.microsoft.com/office/drawing/2014/main" id="{9268EC08-7372-4F73-A12E-66CC6E6E11B2}"/>
              </a:ext>
            </a:extLst>
          </p:cNvPr>
          <p:cNvSpPr/>
          <p:nvPr/>
        </p:nvSpPr>
        <p:spPr>
          <a:xfrm>
            <a:off x="5656664" y="137160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Знак умножения 16">
            <a:extLst>
              <a:ext uri="{FF2B5EF4-FFF2-40B4-BE49-F238E27FC236}">
                <a16:creationId xmlns:a16="http://schemas.microsoft.com/office/drawing/2014/main" id="{AA79CE1E-123B-4537-B6DF-8BEE57A04A2B}"/>
              </a:ext>
            </a:extLst>
          </p:cNvPr>
          <p:cNvSpPr/>
          <p:nvPr/>
        </p:nvSpPr>
        <p:spPr>
          <a:xfrm>
            <a:off x="5656664" y="287452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Знак умножения 17">
            <a:extLst>
              <a:ext uri="{FF2B5EF4-FFF2-40B4-BE49-F238E27FC236}">
                <a16:creationId xmlns:a16="http://schemas.microsoft.com/office/drawing/2014/main" id="{B81E8906-DCB5-4737-A878-34BEE5CACBFA}"/>
              </a:ext>
            </a:extLst>
          </p:cNvPr>
          <p:cNvSpPr/>
          <p:nvPr/>
        </p:nvSpPr>
        <p:spPr>
          <a:xfrm>
            <a:off x="2449829" y="297995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237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1658689"/>
            <a:ext cx="1524000" cy="1524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5" y="1658689"/>
            <a:ext cx="1524000" cy="1524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6" y="4736633"/>
            <a:ext cx="1524000" cy="1524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4736633"/>
            <a:ext cx="1524000" cy="152400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3310608" y="597366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563512" y="597366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3175155" y="3290083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6438896" y="3290083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94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LINUX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2FAF4-DF24-430B-870B-4DDD4A93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2190928"/>
            <a:ext cx="24384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49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278</Words>
  <Application>Microsoft Office PowerPoint</Application>
  <PresentationFormat>Широкоэкранный</PresentationFormat>
  <Paragraphs>86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90</cp:revision>
  <dcterms:created xsi:type="dcterms:W3CDTF">2025-04-25T19:45:24Z</dcterms:created>
  <dcterms:modified xsi:type="dcterms:W3CDTF">2025-11-25T14:22:07Z</dcterms:modified>
</cp:coreProperties>
</file>